
<file path=[Content_Types].xml><?xml version="1.0" encoding="utf-8"?>
<Types xmlns="http://schemas.openxmlformats.org/package/2006/content-types">
  <Default Extension="bmp" ContentType="image/bmp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4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B27A974A-7D7B-46B0-AF36-8094DC1C1A73}">
          <p14:sldIdLst>
            <p14:sldId id="257"/>
            <p14:sldId id="256"/>
            <p14:sldId id="258"/>
            <p14:sldId id="259"/>
            <p14:sldId id="264"/>
            <p14:sldId id="260"/>
            <p14:sldId id="261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bmp>
</file>

<file path=ppt/media/image10.png>
</file>

<file path=ppt/media/image11.png>
</file>

<file path=ppt/media/image12.png>
</file>

<file path=ppt/media/image13.png>
</file>

<file path=ppt/media/image14.png>
</file>

<file path=ppt/media/image2.bmp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6185FF-ED75-43C1-871C-DCB880E06E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EF3BD19-260A-492E-AC00-1E6E117334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F8795B-1BC6-44AD-9D00-DC5ACDD0C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810D-8949-48ED-B04E-5D902B991A90}" type="datetimeFigureOut">
              <a:rPr lang="ko-KR" altLang="en-US" smtClean="0"/>
              <a:t>2022-03-18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C61385-BB61-4C56-BBD1-456400D25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1A717E-60BB-46AF-8CBB-CF7F5D5A4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D266C-ED40-40F9-A93E-E8EAE8824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162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3CD1BB-F49A-428F-9A75-9AE4A034D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6FA2EA-FDF8-4D3F-B436-687F763887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7BB7FD-BF73-4843-AB55-577AAB603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810D-8949-48ED-B04E-5D902B991A90}" type="datetimeFigureOut">
              <a:rPr lang="ko-KR" altLang="en-US" smtClean="0"/>
              <a:t>2022-03-18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BFF549-0A1A-4CF3-B3A3-7D8E5BD19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42540F-B5DC-4251-8390-A9F3E3DA5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D266C-ED40-40F9-A93E-E8EAE8824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0634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0777C04-963A-4E99-85A0-F89C49B398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8B557F9-9467-4880-A953-F71445CD8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720BFC-3B30-46D4-B014-C91CE546F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810D-8949-48ED-B04E-5D902B991A90}" type="datetimeFigureOut">
              <a:rPr lang="ko-KR" altLang="en-US" smtClean="0"/>
              <a:t>2022-03-18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FEDA15-A489-48F7-A23F-BDA124C80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7A50B2-D58B-4672-8EA1-20A180B6B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D266C-ED40-40F9-A93E-E8EAE8824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519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822438-72D1-4796-94F2-6062D62BF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AEA47D-70EA-4770-A1D5-BA4A9ADC8D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453CE9-E59E-44C8-8B32-6F589BD64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810D-8949-48ED-B04E-5D902B991A90}" type="datetimeFigureOut">
              <a:rPr lang="ko-KR" altLang="en-US" smtClean="0"/>
              <a:t>2022-03-18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46B622-7AAB-4280-A8E9-ECB056E89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C3E743-460A-488A-8716-8AE028A8E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D266C-ED40-40F9-A93E-E8EAE8824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6053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88A5EF-5FFD-4533-B3A3-2457DD955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E44D24-527D-48A9-BCAE-AA9EA5CC76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656F40-3CC3-48B6-AA2F-E0D0ACBC3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810D-8949-48ED-B04E-5D902B991A90}" type="datetimeFigureOut">
              <a:rPr lang="ko-KR" altLang="en-US" smtClean="0"/>
              <a:t>2022-03-18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6E8166-0F21-47FA-B3F0-C5921C0A1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B3317A-3615-42C9-81B4-B8C7FF795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D266C-ED40-40F9-A93E-E8EAE8824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7294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57A682-A15F-413A-BD44-837E12A00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DDBAA2-58EF-4799-A45A-8DCEEA4653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0E3677-1BC1-4707-8E32-149B47BC22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3898CBB-69D0-43C8-9388-8661980B4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810D-8949-48ED-B04E-5D902B991A90}" type="datetimeFigureOut">
              <a:rPr lang="ko-KR" altLang="en-US" smtClean="0"/>
              <a:t>2022-03-18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01B36D-F43E-4BC5-8C77-493E03D15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9E7754F-BAFA-4A88-A8AD-76027AD5E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D266C-ED40-40F9-A93E-E8EAE8824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5749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E81733-1FE1-4240-9FF3-4B64475D1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C29EFE-47ED-4CF5-8212-581D21B93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3655308-777A-464D-BD66-D58588FFCF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3220A76-8A27-4DC6-A7E1-325552D11C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EC16FED-619E-41A3-9119-C490759B34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831F349-EBEA-481C-9912-969E2C8FD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810D-8949-48ED-B04E-5D902B991A90}" type="datetimeFigureOut">
              <a:rPr lang="ko-KR" altLang="en-US" smtClean="0"/>
              <a:t>2022-03-18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A5BB31-53FF-4BB6-B644-0447C6215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4EED133-5966-4FD0-87BF-9B395E3E4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D266C-ED40-40F9-A93E-E8EAE8824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2676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E3306A-E9F1-422C-856C-AC69F658B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67830EC-4AC8-44C7-A7EB-461D0DC1B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810D-8949-48ED-B04E-5D902B991A90}" type="datetimeFigureOut">
              <a:rPr lang="ko-KR" altLang="en-US" smtClean="0"/>
              <a:t>2022-03-18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984BB3F-04E4-400E-9A4A-E2C5BA252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1A6322F-A771-4A62-A024-DBF156753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D266C-ED40-40F9-A93E-E8EAE8824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325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6716D55-0F50-41F0-B2E5-1A99A2921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810D-8949-48ED-B04E-5D902B991A90}" type="datetimeFigureOut">
              <a:rPr lang="ko-KR" altLang="en-US" smtClean="0"/>
              <a:t>2022-03-18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777DBE9-91C6-4A9C-9407-9BBFFEF64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44D0AC-078C-4F16-930A-7CAEEE204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D266C-ED40-40F9-A93E-E8EAE8824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8970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27475D-84F8-426C-A4E3-2E21A4436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269284-1F82-4FE7-B0BF-D317C54800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A2BA3D-2D6B-4B4E-A496-D45BA7B5E7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CEC3245-7F60-4C80-933E-AEC29B385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810D-8949-48ED-B04E-5D902B991A90}" type="datetimeFigureOut">
              <a:rPr lang="ko-KR" altLang="en-US" smtClean="0"/>
              <a:t>2022-03-18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F17F1A-30AE-4B28-B4EA-28233D03F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1D1559-228C-4743-BD01-01ACCDA12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D266C-ED40-40F9-A93E-E8EAE8824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3367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3FCBB3-1FE9-431B-87DF-6202FC823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D539616-7B51-4299-8412-AB83AFB1EF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F8BACD6-1008-4CC5-8E58-7A92F37791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A6A922-B711-4F52-8ADA-2D6A9AC02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810D-8949-48ED-B04E-5D902B991A90}" type="datetimeFigureOut">
              <a:rPr lang="ko-KR" altLang="en-US" smtClean="0"/>
              <a:t>2022-03-18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9A1D4B2-9F3A-4376-8D2E-A0D8D33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45EDFF2-67A4-4C5D-9196-07269D570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D266C-ED40-40F9-A93E-E8EAE8824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6459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9EC2154-F2EF-4177-9B1B-44CBD0A8E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3AD98C4-2ABE-4AB1-A3A3-C298B2A1D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4F5E35-45CD-4BC2-A4F8-B54141279A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53810D-8949-48ED-B04E-5D902B991A90}" type="datetimeFigureOut">
              <a:rPr lang="ko-KR" altLang="en-US" smtClean="0"/>
              <a:t>2022-03-18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44ED52-67D4-4E5A-A3A1-B3D8A8591F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F578A9-2938-46DA-A65C-AABA279D81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5D266C-ED40-40F9-A93E-E8EAE8824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516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bmp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7DDED2-4C53-42A5-80F9-92B7A837EEE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188" b="3491"/>
          <a:stretch>
            <a:fillRect/>
          </a:stretch>
        </p:blipFill>
        <p:spPr>
          <a:xfrm>
            <a:off x="2032000" y="719666"/>
            <a:ext cx="5399913" cy="2743200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357287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">
            <a:extLst>
              <a:ext uri="{FF2B5EF4-FFF2-40B4-BE49-F238E27FC236}">
                <a16:creationId xmlns:a16="http://schemas.microsoft.com/office/drawing/2014/main" id="{CD6AA5D9-471A-4DE2-B7C6-316C8AC3E0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39" b="12523"/>
          <a:stretch>
            <a:fillRect/>
          </a:stretch>
        </p:blipFill>
        <p:spPr>
          <a:xfrm>
            <a:off x="3094040" y="1585974"/>
            <a:ext cx="5399913" cy="2461260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335274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>
            <a:extLst>
              <a:ext uri="{FF2B5EF4-FFF2-40B4-BE49-F238E27FC236}">
                <a16:creationId xmlns:a16="http://schemas.microsoft.com/office/drawing/2014/main" id="{3B594B54-CDA2-4879-ACF4-69D37D0326B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39" b="32092"/>
          <a:stretch>
            <a:fillRect/>
          </a:stretch>
        </p:blipFill>
        <p:spPr>
          <a:xfrm>
            <a:off x="2032000" y="719666"/>
            <a:ext cx="5399913" cy="1866900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921146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3">
            <a:extLst>
              <a:ext uri="{FF2B5EF4-FFF2-40B4-BE49-F238E27FC236}">
                <a16:creationId xmlns:a16="http://schemas.microsoft.com/office/drawing/2014/main" id="{18F3A6B9-431F-4AE5-9114-E9EB9C4D48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39" b="29333"/>
          <a:stretch>
            <a:fillRect/>
          </a:stretch>
        </p:blipFill>
        <p:spPr>
          <a:xfrm>
            <a:off x="2032000" y="719666"/>
            <a:ext cx="5399913" cy="195072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6" name="Picture 25">
            <a:extLst>
              <a:ext uri="{FF2B5EF4-FFF2-40B4-BE49-F238E27FC236}">
                <a16:creationId xmlns:a16="http://schemas.microsoft.com/office/drawing/2014/main" id="{166A88E6-BE2F-4C83-AEDE-5516F0D74E8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188" b="19548"/>
          <a:stretch>
            <a:fillRect/>
          </a:stretch>
        </p:blipFill>
        <p:spPr>
          <a:xfrm>
            <a:off x="2032000" y="2917581"/>
            <a:ext cx="5399913" cy="2255520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349248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7">
            <a:extLst>
              <a:ext uri="{FF2B5EF4-FFF2-40B4-BE49-F238E27FC236}">
                <a16:creationId xmlns:a16="http://schemas.microsoft.com/office/drawing/2014/main" id="{CF47D7AB-6AFE-4CAC-876A-B3AECACCEFF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188" b="3741"/>
          <a:stretch>
            <a:fillRect/>
          </a:stretch>
        </p:blipFill>
        <p:spPr>
          <a:xfrm>
            <a:off x="2032000" y="719666"/>
            <a:ext cx="5399913" cy="2735580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404325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id="{8794854D-E73A-473A-9FA6-C71120E239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188" b="19046"/>
          <a:stretch>
            <a:fillRect/>
          </a:stretch>
        </p:blipFill>
        <p:spPr>
          <a:xfrm>
            <a:off x="2032000" y="719666"/>
            <a:ext cx="5399913" cy="227076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4" name="Picture 9">
            <a:extLst>
              <a:ext uri="{FF2B5EF4-FFF2-40B4-BE49-F238E27FC236}">
                <a16:creationId xmlns:a16="http://schemas.microsoft.com/office/drawing/2014/main" id="{C000899A-847E-49A3-BE68-DBC58843627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188" b="3741"/>
          <a:stretch>
            <a:fillRect/>
          </a:stretch>
        </p:blipFill>
        <p:spPr>
          <a:xfrm>
            <a:off x="2107501" y="3402754"/>
            <a:ext cx="5399913" cy="2735580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132333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1">
            <a:extLst>
              <a:ext uri="{FF2B5EF4-FFF2-40B4-BE49-F238E27FC236}">
                <a16:creationId xmlns:a16="http://schemas.microsoft.com/office/drawing/2014/main" id="{7CD89DA7-E195-44F6-BCBB-51EE09E4F6A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39" b="26322"/>
          <a:stretch>
            <a:fillRect/>
          </a:stretch>
        </p:blipFill>
        <p:spPr>
          <a:xfrm>
            <a:off x="2032000" y="719666"/>
            <a:ext cx="5399913" cy="2042160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4104961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3">
            <a:extLst>
              <a:ext uri="{FF2B5EF4-FFF2-40B4-BE49-F238E27FC236}">
                <a16:creationId xmlns:a16="http://schemas.microsoft.com/office/drawing/2014/main" id="{94EE851F-3CF7-4ABA-ACB2-0390D357FC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39" b="68220"/>
          <a:stretch>
            <a:fillRect/>
          </a:stretch>
        </p:blipFill>
        <p:spPr>
          <a:xfrm>
            <a:off x="2032000" y="719666"/>
            <a:ext cx="5399913" cy="76962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3" name="Picture 15">
            <a:extLst>
              <a:ext uri="{FF2B5EF4-FFF2-40B4-BE49-F238E27FC236}">
                <a16:creationId xmlns:a16="http://schemas.microsoft.com/office/drawing/2014/main" id="{9CDAB810-2557-4629-9845-D7130015AB6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188" b="57682"/>
          <a:stretch>
            <a:fillRect/>
          </a:stretch>
        </p:blipFill>
        <p:spPr>
          <a:xfrm>
            <a:off x="2031999" y="2061905"/>
            <a:ext cx="5399913" cy="1097280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648345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7">
            <a:extLst>
              <a:ext uri="{FF2B5EF4-FFF2-40B4-BE49-F238E27FC236}">
                <a16:creationId xmlns:a16="http://schemas.microsoft.com/office/drawing/2014/main" id="{4BA5A8A6-69D1-4AD0-93A0-9AA2A139BE0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188" b="33597"/>
          <a:stretch>
            <a:fillRect/>
          </a:stretch>
        </p:blipFill>
        <p:spPr>
          <a:xfrm>
            <a:off x="696087" y="509942"/>
            <a:ext cx="5399913" cy="182880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3" name="Picture 19">
            <a:extLst>
              <a:ext uri="{FF2B5EF4-FFF2-40B4-BE49-F238E27FC236}">
                <a16:creationId xmlns:a16="http://schemas.microsoft.com/office/drawing/2014/main" id="{A87B5553-A9F3-4B4D-9BA9-D8FA5C32B3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188" b="22559"/>
          <a:stretch>
            <a:fillRect/>
          </a:stretch>
        </p:blipFill>
        <p:spPr>
          <a:xfrm>
            <a:off x="782041" y="3429000"/>
            <a:ext cx="5399913" cy="216408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4" name="Picture 21">
            <a:extLst>
              <a:ext uri="{FF2B5EF4-FFF2-40B4-BE49-F238E27FC236}">
                <a16:creationId xmlns:a16="http://schemas.microsoft.com/office/drawing/2014/main" id="{B144D525-CFDE-4778-9DBE-6A2C62EF46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188" b="7506"/>
          <a:stretch>
            <a:fillRect/>
          </a:stretch>
        </p:blipFill>
        <p:spPr>
          <a:xfrm>
            <a:off x="6595611" y="1751513"/>
            <a:ext cx="5399913" cy="2621280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672490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580</TotalTime>
  <Words>0</Words>
  <Application>Microsoft Office PowerPoint</Application>
  <PresentationFormat>와이드스크린</PresentationFormat>
  <Paragraphs>0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박언규</dc:creator>
  <cp:lastModifiedBy>박언규</cp:lastModifiedBy>
  <cp:revision>14</cp:revision>
  <dcterms:created xsi:type="dcterms:W3CDTF">2022-03-17T20:40:28Z</dcterms:created>
  <dcterms:modified xsi:type="dcterms:W3CDTF">2022-03-18T17:54:01Z</dcterms:modified>
</cp:coreProperties>
</file>

<file path=docProps/thumbnail.jpeg>
</file>